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1" r:id="rId2"/>
  </p:sldMasterIdLst>
  <p:notesMasterIdLst>
    <p:notesMasterId r:id="rId12"/>
  </p:notesMasterIdLst>
  <p:handoutMasterIdLst>
    <p:handoutMasterId r:id="rId13"/>
  </p:handoutMasterIdLst>
  <p:sldIdLst>
    <p:sldId id="256" r:id="rId3"/>
    <p:sldId id="268" r:id="rId4"/>
    <p:sldId id="269" r:id="rId5"/>
    <p:sldId id="270" r:id="rId6"/>
    <p:sldId id="274" r:id="rId7"/>
    <p:sldId id="275" r:id="rId8"/>
    <p:sldId id="271" r:id="rId9"/>
    <p:sldId id="272" r:id="rId10"/>
    <p:sldId id="273" r:id="rId11"/>
  </p:sldIdLst>
  <p:sldSz cx="9144000" cy="6858000" type="screen4x3"/>
  <p:notesSz cx="6797675" cy="9926638"/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4894"/>
    <a:srgbClr val="A3C8FF"/>
    <a:srgbClr val="0066FF"/>
    <a:srgbClr val="D0D2A6"/>
    <a:srgbClr val="C3C690"/>
    <a:srgbClr val="DBE00C"/>
    <a:srgbClr val="FBFCC6"/>
    <a:srgbClr val="EFE7D3"/>
    <a:srgbClr val="DBDD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75" autoAdjust="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1706"/>
        <p:guide pos="24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5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813" cy="49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95" tIns="46051" rIns="92095" bIns="46051" numCol="1" anchor="t" anchorCtr="0" compatLnSpc="1">
            <a:prstTxWarp prst="textNoShape">
              <a:avLst/>
            </a:prstTxWarp>
          </a:bodyPr>
          <a:lstStyle>
            <a:lvl1pPr algn="l" defTabSz="920750">
              <a:defRPr sz="1200"/>
            </a:lvl1pPr>
          </a:lstStyle>
          <a:p>
            <a:endParaRPr lang="it-IT" alt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9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95" tIns="46051" rIns="92095" bIns="46051" numCol="1" anchor="t" anchorCtr="0" compatLnSpc="1">
            <a:prstTxWarp prst="textNoShape">
              <a:avLst/>
            </a:prstTxWarp>
          </a:bodyPr>
          <a:lstStyle>
            <a:lvl1pPr defTabSz="920750">
              <a:defRPr sz="1200"/>
            </a:lvl1pPr>
          </a:lstStyle>
          <a:p>
            <a:endParaRPr lang="it-IT" altLang="de-DE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831"/>
            <a:ext cx="2944813" cy="49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95" tIns="46051" rIns="92095" bIns="46051" numCol="1" anchor="b" anchorCtr="0" compatLnSpc="1">
            <a:prstTxWarp prst="textNoShape">
              <a:avLst/>
            </a:prstTxWarp>
          </a:bodyPr>
          <a:lstStyle>
            <a:lvl1pPr algn="l" defTabSz="920750">
              <a:defRPr sz="1200"/>
            </a:lvl1pPr>
          </a:lstStyle>
          <a:p>
            <a:endParaRPr lang="it-IT" altLang="de-DE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429831"/>
            <a:ext cx="2944812" cy="49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95" tIns="46051" rIns="92095" bIns="46051" numCol="1" anchor="b" anchorCtr="0" compatLnSpc="1">
            <a:prstTxWarp prst="textNoShape">
              <a:avLst/>
            </a:prstTxWarp>
          </a:bodyPr>
          <a:lstStyle>
            <a:lvl1pPr defTabSz="920750">
              <a:defRPr sz="1200"/>
            </a:lvl1pPr>
          </a:lstStyle>
          <a:p>
            <a:fld id="{C156F981-3CB6-418B-AA1B-B462C6C51F19}" type="slidenum">
              <a:rPr lang="it-IT" altLang="de-DE"/>
              <a:pPr/>
              <a:t>‹Nr.›</a:t>
            </a:fld>
            <a:endParaRPr lang="it-IT" altLang="de-DE"/>
          </a:p>
        </p:txBody>
      </p:sp>
    </p:spTree>
    <p:extLst>
      <p:ext uri="{BB962C8B-B14F-4D97-AF65-F5344CB8AC3E}">
        <p14:creationId xmlns:p14="http://schemas.microsoft.com/office/powerpoint/2010/main" val="3133541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813" cy="49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95" tIns="46051" rIns="92095" bIns="46051" numCol="1" anchor="t" anchorCtr="0" compatLnSpc="1">
            <a:prstTxWarp prst="textNoShape">
              <a:avLst/>
            </a:prstTxWarp>
          </a:bodyPr>
          <a:lstStyle>
            <a:lvl1pPr algn="l" defTabSz="920750">
              <a:defRPr sz="1200"/>
            </a:lvl1pPr>
          </a:lstStyle>
          <a:p>
            <a:endParaRPr lang="it-IT" alt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95" tIns="46051" rIns="92095" bIns="46051" numCol="1" anchor="t" anchorCtr="0" compatLnSpc="1">
            <a:prstTxWarp prst="textNoShape">
              <a:avLst/>
            </a:prstTxWarp>
          </a:bodyPr>
          <a:lstStyle>
            <a:lvl1pPr defTabSz="920750">
              <a:defRPr sz="1200"/>
            </a:lvl1pPr>
          </a:lstStyle>
          <a:p>
            <a:endParaRPr lang="it-IT" altLang="de-DE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5710"/>
            <a:ext cx="4984750" cy="4466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95" tIns="46051" rIns="92095" bIns="460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de-DE" smtClean="0"/>
              <a:t>Fare clic per modificare gli stili del testo dello schema</a:t>
            </a:r>
          </a:p>
          <a:p>
            <a:pPr lvl="1"/>
            <a:r>
              <a:rPr lang="it-IT" altLang="de-DE" smtClean="0"/>
              <a:t>Secondo livello</a:t>
            </a:r>
          </a:p>
          <a:p>
            <a:pPr lvl="2"/>
            <a:r>
              <a:rPr lang="it-IT" altLang="de-DE" smtClean="0"/>
              <a:t>Terzo livello</a:t>
            </a:r>
          </a:p>
          <a:p>
            <a:pPr lvl="3"/>
            <a:r>
              <a:rPr lang="it-IT" altLang="de-DE" smtClean="0"/>
              <a:t>Quarto livello</a:t>
            </a:r>
          </a:p>
          <a:p>
            <a:pPr lvl="4"/>
            <a:r>
              <a:rPr lang="it-IT" altLang="de-DE" smtClean="0"/>
              <a:t>Quinto livello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831"/>
            <a:ext cx="2944813" cy="49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95" tIns="46051" rIns="92095" bIns="46051" numCol="1" anchor="b" anchorCtr="0" compatLnSpc="1">
            <a:prstTxWarp prst="textNoShape">
              <a:avLst/>
            </a:prstTxWarp>
          </a:bodyPr>
          <a:lstStyle>
            <a:lvl1pPr algn="l" defTabSz="920750">
              <a:defRPr sz="1200"/>
            </a:lvl1pPr>
          </a:lstStyle>
          <a:p>
            <a:endParaRPr lang="it-IT" alt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29831"/>
            <a:ext cx="2944812" cy="49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95" tIns="46051" rIns="92095" bIns="46051" numCol="1" anchor="b" anchorCtr="0" compatLnSpc="1">
            <a:prstTxWarp prst="textNoShape">
              <a:avLst/>
            </a:prstTxWarp>
          </a:bodyPr>
          <a:lstStyle>
            <a:lvl1pPr defTabSz="920750">
              <a:defRPr sz="1200"/>
            </a:lvl1pPr>
          </a:lstStyle>
          <a:p>
            <a:fld id="{0846E41A-E2C2-4263-AE5A-61CBB72323B7}" type="slidenum">
              <a:rPr lang="it-IT" altLang="de-DE"/>
              <a:pPr/>
              <a:t>‹Nr.›</a:t>
            </a:fld>
            <a:endParaRPr lang="it-IT" altLang="de-DE"/>
          </a:p>
        </p:txBody>
      </p:sp>
    </p:spTree>
    <p:extLst>
      <p:ext uri="{BB962C8B-B14F-4D97-AF65-F5344CB8AC3E}">
        <p14:creationId xmlns:p14="http://schemas.microsoft.com/office/powerpoint/2010/main" val="10278328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5" name="Rectangle 69"/>
          <p:cNvSpPr>
            <a:spLocks noChangeArrowheads="1"/>
          </p:cNvSpPr>
          <p:nvPr/>
        </p:nvSpPr>
        <p:spPr bwMode="auto">
          <a:xfrm>
            <a:off x="4195763" y="2714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4168" name="Rectangle 72"/>
          <p:cNvSpPr>
            <a:spLocks noChangeArrowheads="1"/>
          </p:cNvSpPr>
          <p:nvPr/>
        </p:nvSpPr>
        <p:spPr bwMode="auto">
          <a:xfrm>
            <a:off x="290513" y="2659063"/>
            <a:ext cx="8853487" cy="4203700"/>
          </a:xfrm>
          <a:prstGeom prst="rect">
            <a:avLst/>
          </a:prstGeom>
          <a:solidFill>
            <a:srgbClr val="24489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4800">
              <a:solidFill>
                <a:srgbClr val="244894"/>
              </a:solidFill>
            </a:endParaRPr>
          </a:p>
        </p:txBody>
      </p:sp>
      <p:pic>
        <p:nvPicPr>
          <p:cNvPr id="4169" name="Picture 73" descr="Streif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063"/>
            <a:ext cx="29051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70" name="Picture 74" descr="HM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73063"/>
            <a:ext cx="6381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71" name="Text Box 75"/>
          <p:cNvSpPr txBox="1">
            <a:spLocks noChangeArrowheads="1"/>
          </p:cNvSpPr>
          <p:nvPr/>
        </p:nvSpPr>
        <p:spPr bwMode="auto">
          <a:xfrm>
            <a:off x="533400" y="296863"/>
            <a:ext cx="389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de-DE" altLang="de-DE" sz="1200" b="1" dirty="0">
                <a:solidFill>
                  <a:srgbClr val="244894"/>
                </a:solidFill>
                <a:latin typeface="Arial" charset="0"/>
              </a:rPr>
              <a:t>Hessisches Ministerium für Umwelt, </a:t>
            </a:r>
            <a:r>
              <a:rPr lang="de-DE" altLang="de-DE" sz="1200" b="1" dirty="0" smtClean="0">
                <a:solidFill>
                  <a:srgbClr val="244894"/>
                </a:solidFill>
                <a:latin typeface="Arial" charset="0"/>
              </a:rPr>
              <a:t>Klimaschutz,</a:t>
            </a:r>
            <a:endParaRPr lang="de-DE" altLang="de-DE" sz="1200" b="1" dirty="0">
              <a:solidFill>
                <a:srgbClr val="244894"/>
              </a:solidFill>
              <a:latin typeface="Arial" charset="0"/>
            </a:endParaRPr>
          </a:p>
          <a:p>
            <a:pPr algn="l"/>
            <a:r>
              <a:rPr lang="de-DE" altLang="de-DE" sz="1200" b="1" dirty="0">
                <a:solidFill>
                  <a:srgbClr val="244894"/>
                </a:solidFill>
                <a:latin typeface="Arial" charset="0"/>
              </a:rPr>
              <a:t>Landwirtschaft und Verbraucherschutz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24600"/>
            <a:ext cx="294005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altLang="de-DE" dirty="0" smtClean="0"/>
              <a:t>Wiesbaden,</a:t>
            </a:r>
          </a:p>
          <a:p>
            <a:r>
              <a:rPr lang="de-DE" altLang="de-DE" dirty="0" smtClean="0"/>
              <a:t>30. September 2011</a:t>
            </a:r>
            <a:endParaRPr lang="de-DE" altLang="de-DE" dirty="0"/>
          </a:p>
        </p:txBody>
      </p:sp>
      <p:sp>
        <p:nvSpPr>
          <p:cNvPr id="4175" name="Rectangle 79"/>
          <p:cNvSpPr>
            <a:spLocks noGrp="1" noChangeArrowheads="1"/>
          </p:cNvSpPr>
          <p:nvPr>
            <p:ph type="ctrTitle" sz="quarter"/>
          </p:nvPr>
        </p:nvSpPr>
        <p:spPr>
          <a:xfrm>
            <a:off x="539750" y="1773238"/>
            <a:ext cx="7772400" cy="6794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altLang="de-DE" noProof="0" dirty="0" smtClean="0"/>
              <a:t>Einzeiliger oder zweizeiliger Präsentationstitel</a:t>
            </a:r>
            <a:br>
              <a:rPr lang="de-DE" altLang="de-DE" noProof="0" dirty="0" smtClean="0"/>
            </a:br>
            <a:endParaRPr lang="de-DE" altLang="de-DE" noProof="0" dirty="0" smtClean="0"/>
          </a:p>
        </p:txBody>
      </p:sp>
      <p:sp>
        <p:nvSpPr>
          <p:cNvPr id="4176" name="Rectangle 8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39750" y="3213100"/>
            <a:ext cx="6400800" cy="15113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altLang="de-DE" noProof="0" smtClean="0"/>
              <a:t>Untertitel der Präsentation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619" y="5285838"/>
            <a:ext cx="1296144" cy="1296144"/>
          </a:xfrm>
          <a:prstGeom prst="rect">
            <a:avLst/>
          </a:prstGeom>
        </p:spPr>
      </p:pic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6553200" y="6400800"/>
            <a:ext cx="2286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44CC481-AFAA-423A-833D-BDCBFB7F5763}" type="slidenum">
              <a:rPr lang="it-IT" altLang="de-DE"/>
              <a:pPr/>
              <a:t>‹Nr.›</a:t>
            </a:fld>
            <a:endParaRPr lang="it-IT" altLang="de-DE"/>
          </a:p>
        </p:txBody>
      </p:sp>
    </p:spTree>
    <p:extLst>
      <p:ext uri="{BB962C8B-B14F-4D97-AF65-F5344CB8AC3E}">
        <p14:creationId xmlns:p14="http://schemas.microsoft.com/office/powerpoint/2010/main" val="171222879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29600" cy="5048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68313" y="1989138"/>
            <a:ext cx="8229600" cy="42481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6553200" y="6400800"/>
            <a:ext cx="2286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269ED06-0B95-49DC-9986-CFE3F0447CB9}" type="slidenum">
              <a:rPr lang="it-IT" altLang="de-DE"/>
              <a:pPr/>
              <a:t>‹Nr.›</a:t>
            </a:fld>
            <a:endParaRPr lang="it-IT" altLang="de-DE"/>
          </a:p>
        </p:txBody>
      </p:sp>
    </p:spTree>
    <p:extLst>
      <p:ext uri="{BB962C8B-B14F-4D97-AF65-F5344CB8AC3E}">
        <p14:creationId xmlns:p14="http://schemas.microsoft.com/office/powerpoint/2010/main" val="1822708320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40513" y="836613"/>
            <a:ext cx="2057400" cy="540067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68313" y="836613"/>
            <a:ext cx="6019800" cy="5400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6553200" y="6400800"/>
            <a:ext cx="2286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A2320AC-B978-462D-A180-00B8EB721148}" type="slidenum">
              <a:rPr lang="it-IT" altLang="de-DE"/>
              <a:pPr/>
              <a:t>‹Nr.›</a:t>
            </a:fld>
            <a:endParaRPr lang="it-IT" altLang="de-DE"/>
          </a:p>
        </p:txBody>
      </p:sp>
    </p:spTree>
    <p:extLst>
      <p:ext uri="{BB962C8B-B14F-4D97-AF65-F5344CB8AC3E}">
        <p14:creationId xmlns:p14="http://schemas.microsoft.com/office/powerpoint/2010/main" val="2909178606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67FF-56BF-4FDE-A865-174939FEF93D}" type="datetimeFigureOut">
              <a:rPr lang="de-DE" smtClean="0"/>
              <a:pPr/>
              <a:t>19.09.2016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5674-A94F-4C28-BFC1-49CBDDB8B38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071966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67FF-56BF-4FDE-A865-174939FEF93D}" type="datetimeFigureOut">
              <a:rPr lang="de-DE" smtClean="0"/>
              <a:pPr/>
              <a:t>19.09.2016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5674-A94F-4C28-BFC1-49CBDDB8B38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944927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67FF-56BF-4FDE-A865-174939FEF93D}" type="datetimeFigureOut">
              <a:rPr lang="de-DE" smtClean="0"/>
              <a:pPr/>
              <a:t>19.09.2016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5674-A94F-4C28-BFC1-49CBDDB8B38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677932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67FF-56BF-4FDE-A865-174939FEF93D}" type="datetimeFigureOut">
              <a:rPr lang="de-DE" smtClean="0"/>
              <a:pPr/>
              <a:t>19.09.2016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5674-A94F-4C28-BFC1-49CBDDB8B38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9287000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67FF-56BF-4FDE-A865-174939FEF93D}" type="datetimeFigureOut">
              <a:rPr lang="de-DE" smtClean="0"/>
              <a:pPr/>
              <a:t>19.09.2016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5674-A94F-4C28-BFC1-49CBDDB8B38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1555468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67FF-56BF-4FDE-A865-174939FEF93D}" type="datetimeFigureOut">
              <a:rPr lang="de-DE" smtClean="0"/>
              <a:pPr/>
              <a:t>19.09.2016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5674-A94F-4C28-BFC1-49CBDDB8B38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3591011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67FF-56BF-4FDE-A865-174939FEF93D}" type="datetimeFigureOut">
              <a:rPr lang="de-DE" smtClean="0"/>
              <a:pPr/>
              <a:t>19.09.2016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5674-A94F-4C28-BFC1-49CBDDB8B38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3194399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7430633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67FF-56BF-4FDE-A865-174939FEF93D}" type="datetimeFigureOut">
              <a:rPr lang="de-DE" smtClean="0"/>
              <a:pPr/>
              <a:t>19.09.2016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5674-A94F-4C28-BFC1-49CBDDB8B38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625272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67FF-56BF-4FDE-A865-174939FEF93D}" type="datetimeFigureOut">
              <a:rPr lang="de-DE" smtClean="0"/>
              <a:pPr/>
              <a:t>19.09.2016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5674-A94F-4C28-BFC1-49CBDDB8B38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5298344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67FF-56BF-4FDE-A865-174939FEF93D}" type="datetimeFigureOut">
              <a:rPr lang="de-DE" smtClean="0"/>
              <a:pPr/>
              <a:t>19.09.2016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5674-A94F-4C28-BFC1-49CBDDB8B38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4500721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67FF-56BF-4FDE-A865-174939FEF93D}" type="datetimeFigureOut">
              <a:rPr lang="de-DE" smtClean="0"/>
              <a:pPr/>
              <a:t>19.09.2016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5674-A94F-4C28-BFC1-49CBDDB8B38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9295411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67FF-56BF-4FDE-A865-174939FEF93D}" type="datetimeFigureOut">
              <a:rPr lang="de-DE" smtClean="0"/>
              <a:pPr/>
              <a:t>19.09.2016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5674-A94F-4C28-BFC1-49CBDDB8B38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3361661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6553200" y="6400800"/>
            <a:ext cx="2286000" cy="304800"/>
          </a:xfrm>
          <a:prstGeom prst="rect">
            <a:avLst/>
          </a:prstGeom>
        </p:spPr>
        <p:txBody>
          <a:bodyPr/>
          <a:lstStyle/>
          <a:p>
            <a:fld id="{82973DF8-B6C1-49D1-AFC3-98F24270AE7D}" type="slidenum">
              <a:rPr lang="it-IT" altLang="de-DE" smtClean="0"/>
              <a:pPr/>
              <a:t>‹Nr.›</a:t>
            </a:fld>
            <a:endParaRPr lang="it-IT" altLang="de-DE"/>
          </a:p>
        </p:txBody>
      </p:sp>
    </p:spTree>
    <p:extLst>
      <p:ext uri="{BB962C8B-B14F-4D97-AF65-F5344CB8AC3E}">
        <p14:creationId xmlns:p14="http://schemas.microsoft.com/office/powerpoint/2010/main" val="1369091586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6553200" y="6400800"/>
            <a:ext cx="2286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1CA4567-E8CB-40E3-B97D-E888044824EF}" type="slidenum">
              <a:rPr lang="it-IT" altLang="de-DE"/>
              <a:pPr/>
              <a:t>‹Nr.›</a:t>
            </a:fld>
            <a:endParaRPr lang="it-IT" altLang="de-DE"/>
          </a:p>
        </p:txBody>
      </p:sp>
    </p:spTree>
    <p:extLst>
      <p:ext uri="{BB962C8B-B14F-4D97-AF65-F5344CB8AC3E}">
        <p14:creationId xmlns:p14="http://schemas.microsoft.com/office/powerpoint/2010/main" val="208285209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29600" cy="5048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4038600" cy="42481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59313" y="1989138"/>
            <a:ext cx="4038600" cy="42481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6553200" y="6400800"/>
            <a:ext cx="2286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8FA47F2-F2CA-4D91-9D48-E422A3BF62A0}" type="slidenum">
              <a:rPr lang="it-IT" altLang="de-DE"/>
              <a:pPr/>
              <a:t>‹Nr.›</a:t>
            </a:fld>
            <a:endParaRPr lang="it-IT" altLang="de-DE"/>
          </a:p>
        </p:txBody>
      </p:sp>
    </p:spTree>
    <p:extLst>
      <p:ext uri="{BB962C8B-B14F-4D97-AF65-F5344CB8AC3E}">
        <p14:creationId xmlns:p14="http://schemas.microsoft.com/office/powerpoint/2010/main" val="88462538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>
          <a:xfrm>
            <a:off x="6553200" y="6400800"/>
            <a:ext cx="2286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FEDB17E-D493-4FBD-9E0B-0765AABF14BF}" type="slidenum">
              <a:rPr lang="it-IT" altLang="de-DE"/>
              <a:pPr/>
              <a:t>‹Nr.›</a:t>
            </a:fld>
            <a:endParaRPr lang="it-IT" altLang="de-DE"/>
          </a:p>
        </p:txBody>
      </p:sp>
    </p:spTree>
    <p:extLst>
      <p:ext uri="{BB962C8B-B14F-4D97-AF65-F5344CB8AC3E}">
        <p14:creationId xmlns:p14="http://schemas.microsoft.com/office/powerpoint/2010/main" val="142461166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29600" cy="5048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6553200" y="6400800"/>
            <a:ext cx="2286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2CAAB55-5613-4865-B5FA-E37B6C4278A8}" type="slidenum">
              <a:rPr lang="it-IT" altLang="de-DE"/>
              <a:pPr/>
              <a:t>‹Nr.›</a:t>
            </a:fld>
            <a:endParaRPr lang="it-IT" altLang="de-DE"/>
          </a:p>
        </p:txBody>
      </p:sp>
    </p:spTree>
    <p:extLst>
      <p:ext uri="{BB962C8B-B14F-4D97-AF65-F5344CB8AC3E}">
        <p14:creationId xmlns:p14="http://schemas.microsoft.com/office/powerpoint/2010/main" val="2276875805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6553200" y="6400800"/>
            <a:ext cx="2286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D05FA35-D7D5-4664-B57E-69CD7565C811}" type="slidenum">
              <a:rPr lang="it-IT" altLang="de-DE"/>
              <a:pPr/>
              <a:t>‹Nr.›</a:t>
            </a:fld>
            <a:endParaRPr lang="it-IT" altLang="de-DE"/>
          </a:p>
        </p:txBody>
      </p:sp>
    </p:spTree>
    <p:extLst>
      <p:ext uri="{BB962C8B-B14F-4D97-AF65-F5344CB8AC3E}">
        <p14:creationId xmlns:p14="http://schemas.microsoft.com/office/powerpoint/2010/main" val="1397504127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6553200" y="6400800"/>
            <a:ext cx="2286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A898F89-49EF-4E3E-88F1-7F70F1CD940E}" type="slidenum">
              <a:rPr lang="it-IT" altLang="de-DE"/>
              <a:pPr/>
              <a:t>‹Nr.›</a:t>
            </a:fld>
            <a:endParaRPr lang="it-IT" altLang="de-DE"/>
          </a:p>
        </p:txBody>
      </p:sp>
    </p:spTree>
    <p:extLst>
      <p:ext uri="{BB962C8B-B14F-4D97-AF65-F5344CB8AC3E}">
        <p14:creationId xmlns:p14="http://schemas.microsoft.com/office/powerpoint/2010/main" val="2034680963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Rectangle 43"/>
          <p:cNvSpPr>
            <a:spLocks noChangeArrowheads="1"/>
          </p:cNvSpPr>
          <p:nvPr/>
        </p:nvSpPr>
        <p:spPr bwMode="auto">
          <a:xfrm>
            <a:off x="4038600" y="3276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069" name="Rectangle 45"/>
          <p:cNvSpPr>
            <a:spLocks noChangeArrowheads="1"/>
          </p:cNvSpPr>
          <p:nvPr/>
        </p:nvSpPr>
        <p:spPr bwMode="auto">
          <a:xfrm>
            <a:off x="3600450" y="3052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071" name="Rectangle 47"/>
          <p:cNvSpPr>
            <a:spLocks noChangeArrowheads="1"/>
          </p:cNvSpPr>
          <p:nvPr/>
        </p:nvSpPr>
        <p:spPr bwMode="auto">
          <a:xfrm>
            <a:off x="4195763" y="2714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pic>
        <p:nvPicPr>
          <p:cNvPr id="1076" name="Picture 52" descr="Streife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063"/>
            <a:ext cx="29051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8" name="Text Box 54"/>
          <p:cNvSpPr txBox="1">
            <a:spLocks noChangeArrowheads="1"/>
          </p:cNvSpPr>
          <p:nvPr/>
        </p:nvSpPr>
        <p:spPr bwMode="auto">
          <a:xfrm>
            <a:off x="533400" y="296863"/>
            <a:ext cx="56229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de-DE" altLang="de-DE" sz="1000" b="1" dirty="0">
                <a:solidFill>
                  <a:srgbClr val="244894"/>
                </a:solidFill>
                <a:latin typeface="Arial" charset="0"/>
              </a:rPr>
              <a:t>Hessisches Ministerium für Umwelt, </a:t>
            </a:r>
            <a:r>
              <a:rPr lang="de-DE" altLang="de-DE" sz="1000" b="1" dirty="0" smtClean="0">
                <a:solidFill>
                  <a:srgbClr val="244894"/>
                </a:solidFill>
                <a:latin typeface="Arial" charset="0"/>
              </a:rPr>
              <a:t>Klimaschutz, </a:t>
            </a:r>
            <a:r>
              <a:rPr lang="de-DE" altLang="de-DE" sz="1000" b="1" dirty="0">
                <a:solidFill>
                  <a:srgbClr val="244894"/>
                </a:solidFill>
                <a:latin typeface="Arial" charset="0"/>
              </a:rPr>
              <a:t>Landwirtschaft und Verbraucherschutz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805264"/>
            <a:ext cx="889942" cy="88994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slow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4489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44894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44894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44894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44894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44894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44894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44894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44894"/>
          </a:solidFill>
          <a:latin typeface="Arial" charset="0"/>
        </a:defRPr>
      </a:lvl9pPr>
    </p:titleStyle>
    <p:bodyStyle>
      <a:lvl1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>
          <a:solidFill>
            <a:srgbClr val="3333CC"/>
          </a:solidFill>
          <a:latin typeface="+mn-lt"/>
          <a:ea typeface="+mn-ea"/>
          <a:cs typeface="+mn-cs"/>
        </a:defRPr>
      </a:lvl1pPr>
      <a:lvl2pPr marL="857250" indent="-28575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har char="–"/>
        <a:defRPr>
          <a:solidFill>
            <a:srgbClr val="3333CC"/>
          </a:solidFill>
          <a:latin typeface="+mn-lt"/>
        </a:defRPr>
      </a:lvl2pPr>
      <a:lvl3pPr marL="1276350" indent="-2286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har char="•"/>
        <a:defRPr>
          <a:solidFill>
            <a:srgbClr val="3333CC"/>
          </a:solidFill>
          <a:latin typeface="+mn-lt"/>
        </a:defRPr>
      </a:lvl3pPr>
      <a:lvl4pPr marL="1695450" indent="-2286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har char="–"/>
        <a:defRPr sz="1600">
          <a:solidFill>
            <a:srgbClr val="3333CC"/>
          </a:solidFill>
          <a:latin typeface="+mn-lt"/>
        </a:defRPr>
      </a:lvl4pPr>
      <a:lvl5pPr marL="2114550" indent="-2286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har char="»"/>
        <a:defRPr sz="1600">
          <a:solidFill>
            <a:srgbClr val="3333CC"/>
          </a:solidFill>
          <a:latin typeface="+mn-lt"/>
        </a:defRPr>
      </a:lvl5pPr>
      <a:lvl6pPr marL="2571750" indent="-2286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har char="»"/>
        <a:defRPr sz="1600">
          <a:solidFill>
            <a:srgbClr val="3333CC"/>
          </a:solidFill>
          <a:latin typeface="+mn-lt"/>
        </a:defRPr>
      </a:lvl6pPr>
      <a:lvl7pPr marL="3028950" indent="-2286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har char="»"/>
        <a:defRPr sz="1600">
          <a:solidFill>
            <a:srgbClr val="3333CC"/>
          </a:solidFill>
          <a:latin typeface="+mn-lt"/>
        </a:defRPr>
      </a:lvl7pPr>
      <a:lvl8pPr marL="3486150" indent="-2286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har char="»"/>
        <a:defRPr sz="1600">
          <a:solidFill>
            <a:srgbClr val="3333CC"/>
          </a:solidFill>
          <a:latin typeface="+mn-lt"/>
        </a:defRPr>
      </a:lvl8pPr>
      <a:lvl9pPr marL="3943350" indent="-2286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har char="»"/>
        <a:defRPr sz="1600">
          <a:solidFill>
            <a:srgbClr val="3333CC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B67FF-56BF-4FDE-A865-174939FEF93D}" type="datetimeFigureOut">
              <a:rPr lang="de-DE" smtClean="0"/>
              <a:pPr/>
              <a:t>19.09.2016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F5674-A94F-4C28-BFC1-49CBDDB8B38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7559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9919" y="5805264"/>
            <a:ext cx="3164456" cy="792088"/>
          </a:xfrm>
        </p:spPr>
        <p:txBody>
          <a:bodyPr/>
          <a:lstStyle/>
          <a:p>
            <a:r>
              <a:rPr lang="de-DE" altLang="de-DE" dirty="0" smtClean="0"/>
              <a:t>Beirat </a:t>
            </a:r>
            <a:r>
              <a:rPr lang="de-DE" altLang="de-DE" dirty="0" smtClean="0"/>
              <a:t>WRRL in Hessen</a:t>
            </a:r>
            <a:br>
              <a:rPr lang="de-DE" altLang="de-DE" dirty="0" smtClean="0"/>
            </a:br>
            <a:r>
              <a:rPr lang="de-DE" altLang="de-DE" dirty="0" smtClean="0"/>
              <a:t>in Wiesbaden</a:t>
            </a:r>
          </a:p>
          <a:p>
            <a:r>
              <a:rPr lang="de-DE" altLang="de-DE" dirty="0" smtClean="0"/>
              <a:t>22. September </a:t>
            </a:r>
            <a:r>
              <a:rPr lang="de-DE" altLang="de-DE" dirty="0" smtClean="0"/>
              <a:t>2016</a:t>
            </a:r>
            <a:endParaRPr lang="de-DE" altLang="de-DE" dirty="0"/>
          </a:p>
        </p:txBody>
      </p:sp>
      <p:sp>
        <p:nvSpPr>
          <p:cNvPr id="87204" name="Text Box 164"/>
          <p:cNvSpPr txBox="1">
            <a:spLocks noChangeArrowheads="1"/>
          </p:cNvSpPr>
          <p:nvPr/>
        </p:nvSpPr>
        <p:spPr bwMode="auto">
          <a:xfrm>
            <a:off x="532884" y="1772816"/>
            <a:ext cx="240161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de-DE" sz="2800" b="1" dirty="0" smtClean="0">
                <a:solidFill>
                  <a:srgbClr val="244894"/>
                </a:solidFill>
                <a:latin typeface="Arial" charset="0"/>
              </a:rPr>
              <a:t>Ulrich Kaiser</a:t>
            </a:r>
            <a:endParaRPr lang="de-DE" altLang="de-DE" sz="2800" b="1" dirty="0">
              <a:solidFill>
                <a:srgbClr val="244894"/>
              </a:solidFill>
              <a:latin typeface="Arial" charset="0"/>
            </a:endParaRPr>
          </a:p>
        </p:txBody>
      </p:sp>
      <p:sp>
        <p:nvSpPr>
          <p:cNvPr id="5" name="Text Box 164"/>
          <p:cNvSpPr txBox="1">
            <a:spLocks noChangeArrowheads="1"/>
          </p:cNvSpPr>
          <p:nvPr/>
        </p:nvSpPr>
        <p:spPr bwMode="auto">
          <a:xfrm>
            <a:off x="532884" y="3129801"/>
            <a:ext cx="797365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de-DE" sz="2800" b="1" dirty="0" smtClean="0">
                <a:solidFill>
                  <a:schemeClr val="bg1"/>
                </a:solidFill>
                <a:latin typeface="Arial" charset="0"/>
              </a:rPr>
              <a:t>Informationen zur Öffentlichkeitsarbeit WRRL</a:t>
            </a:r>
            <a:endParaRPr lang="de-DE" altLang="de-DE" sz="2800" b="1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64"/>
          <p:cNvSpPr txBox="1">
            <a:spLocks noChangeArrowheads="1"/>
          </p:cNvSpPr>
          <p:nvPr/>
        </p:nvSpPr>
        <p:spPr bwMode="auto">
          <a:xfrm>
            <a:off x="388610" y="836712"/>
            <a:ext cx="63747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de-DE" b="1" dirty="0" smtClean="0">
                <a:solidFill>
                  <a:srgbClr val="244894"/>
                </a:solidFill>
                <a:latin typeface="Arial" charset="0"/>
              </a:rPr>
              <a:t>BP und MP Salz 2015-2021 der FGG Weser</a:t>
            </a:r>
            <a:endParaRPr lang="de-DE" altLang="de-DE" b="1" dirty="0">
              <a:solidFill>
                <a:srgbClr val="244894"/>
              </a:solidFill>
              <a:latin typeface="Arial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9489">
            <a:off x="1388237" y="1475116"/>
            <a:ext cx="3114231" cy="437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2420">
            <a:off x="4422163" y="1552375"/>
            <a:ext cx="3096030" cy="433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21915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64"/>
          <p:cNvSpPr txBox="1">
            <a:spLocks noChangeArrowheads="1"/>
          </p:cNvSpPr>
          <p:nvPr/>
        </p:nvSpPr>
        <p:spPr bwMode="auto">
          <a:xfrm>
            <a:off x="388610" y="836712"/>
            <a:ext cx="58889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de-DE" b="1" dirty="0" smtClean="0">
                <a:solidFill>
                  <a:srgbClr val="244894"/>
                </a:solidFill>
                <a:latin typeface="Arial" charset="0"/>
              </a:rPr>
              <a:t>DVD mit BP/MP und Maßnahmenkarten</a:t>
            </a:r>
            <a:endParaRPr lang="de-DE" altLang="de-DE" b="1" dirty="0">
              <a:solidFill>
                <a:srgbClr val="244894"/>
              </a:solidFill>
              <a:latin typeface="Arial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56792"/>
            <a:ext cx="4576763" cy="459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78121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64"/>
          <p:cNvSpPr txBox="1">
            <a:spLocks noChangeArrowheads="1"/>
          </p:cNvSpPr>
          <p:nvPr/>
        </p:nvSpPr>
        <p:spPr bwMode="auto">
          <a:xfrm>
            <a:off x="388610" y="836712"/>
            <a:ext cx="29127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de-DE" b="1" dirty="0" smtClean="0">
                <a:solidFill>
                  <a:srgbClr val="244894"/>
                </a:solidFill>
                <a:latin typeface="Arial" charset="0"/>
              </a:rPr>
              <a:t>Wasserforum 2016</a:t>
            </a:r>
            <a:endParaRPr lang="de-DE" altLang="de-DE" b="1" dirty="0">
              <a:solidFill>
                <a:srgbClr val="244894"/>
              </a:solidFill>
              <a:latin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8097643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14665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64"/>
          <p:cNvSpPr txBox="1">
            <a:spLocks noChangeArrowheads="1"/>
          </p:cNvSpPr>
          <p:nvPr/>
        </p:nvSpPr>
        <p:spPr bwMode="auto">
          <a:xfrm>
            <a:off x="388610" y="836712"/>
            <a:ext cx="29127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de-DE" b="1" dirty="0" smtClean="0">
                <a:solidFill>
                  <a:srgbClr val="244894"/>
                </a:solidFill>
                <a:latin typeface="Arial" charset="0"/>
              </a:rPr>
              <a:t>Wasserforum 2016</a:t>
            </a:r>
            <a:endParaRPr lang="de-DE" altLang="de-DE" b="1" dirty="0">
              <a:solidFill>
                <a:srgbClr val="244894"/>
              </a:solidFill>
              <a:latin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47915"/>
            <a:ext cx="7758062" cy="3554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02645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6559327" cy="5884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70540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64"/>
          <p:cNvSpPr txBox="1">
            <a:spLocks noChangeArrowheads="1"/>
          </p:cNvSpPr>
          <p:nvPr/>
        </p:nvSpPr>
        <p:spPr bwMode="auto">
          <a:xfrm>
            <a:off x="388610" y="836712"/>
            <a:ext cx="71216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de-DE" b="1" dirty="0" smtClean="0">
                <a:solidFill>
                  <a:srgbClr val="244894"/>
                </a:solidFill>
                <a:latin typeface="Arial" charset="0"/>
              </a:rPr>
              <a:t>Broschüre zur Umsetzung der WRRL in Hessen</a:t>
            </a:r>
            <a:endParaRPr lang="de-DE" altLang="de-DE" b="1" dirty="0">
              <a:solidFill>
                <a:srgbClr val="244894"/>
              </a:solidFill>
              <a:latin typeface="Arial" charset="0"/>
            </a:endParaRPr>
          </a:p>
        </p:txBody>
      </p:sp>
      <p:sp>
        <p:nvSpPr>
          <p:cNvPr id="10" name="Text Box 164"/>
          <p:cNvSpPr txBox="1">
            <a:spLocks noChangeArrowheads="1"/>
          </p:cNvSpPr>
          <p:nvPr/>
        </p:nvSpPr>
        <p:spPr bwMode="auto">
          <a:xfrm>
            <a:off x="902548" y="1988840"/>
            <a:ext cx="6696744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de-DE" altLang="de-DE" sz="2000" b="1" dirty="0" smtClean="0">
                <a:solidFill>
                  <a:srgbClr val="244894"/>
                </a:solidFill>
                <a:latin typeface="Arial" charset="0"/>
              </a:rPr>
              <a:t>Letzte Veröffentlichung in Hessen: 2011</a:t>
            </a:r>
          </a:p>
          <a:p>
            <a:pPr algn="l"/>
            <a:endParaRPr lang="de-DE" altLang="de-DE" sz="2000" b="1" dirty="0">
              <a:solidFill>
                <a:srgbClr val="244894"/>
              </a:solidFill>
              <a:latin typeface="Arial" charset="0"/>
            </a:endParaRPr>
          </a:p>
          <a:p>
            <a:pPr algn="l"/>
            <a:r>
              <a:rPr lang="de-DE" altLang="de-DE" sz="2000" b="1" dirty="0" smtClean="0">
                <a:solidFill>
                  <a:srgbClr val="244894"/>
                </a:solidFill>
                <a:latin typeface="Arial" charset="0"/>
              </a:rPr>
              <a:t>Zielgruppe: allgemeine Öffentlichkeit</a:t>
            </a:r>
          </a:p>
          <a:p>
            <a:pPr algn="l"/>
            <a:endParaRPr lang="de-DE" altLang="de-DE" sz="2000" b="1" dirty="0">
              <a:solidFill>
                <a:srgbClr val="244894"/>
              </a:solidFill>
              <a:latin typeface="Arial" charset="0"/>
            </a:endParaRPr>
          </a:p>
          <a:p>
            <a:pPr algn="l"/>
            <a:r>
              <a:rPr lang="de-DE" altLang="de-DE" sz="2000" b="1" dirty="0" smtClean="0">
                <a:solidFill>
                  <a:srgbClr val="244894"/>
                </a:solidFill>
                <a:latin typeface="Arial" charset="0"/>
              </a:rPr>
              <a:t>Umfang: ca. 40 Seiten mit ausgewogenem Verhältnis von Text und Bildern</a:t>
            </a:r>
          </a:p>
          <a:p>
            <a:pPr algn="l"/>
            <a:endParaRPr lang="de-DE" altLang="de-DE" sz="2000" b="1" dirty="0">
              <a:solidFill>
                <a:srgbClr val="244894"/>
              </a:solidFill>
              <a:latin typeface="Arial" charset="0"/>
            </a:endParaRPr>
          </a:p>
          <a:p>
            <a:pPr algn="l"/>
            <a:r>
              <a:rPr lang="de-DE" altLang="de-DE" sz="2000" b="1" dirty="0" smtClean="0">
                <a:solidFill>
                  <a:srgbClr val="244894"/>
                </a:solidFill>
                <a:latin typeface="Arial" charset="0"/>
              </a:rPr>
              <a:t>Fertigstellung: erste Jahreshälfte 2017</a:t>
            </a:r>
          </a:p>
        </p:txBody>
      </p:sp>
    </p:spTree>
    <p:extLst>
      <p:ext uri="{BB962C8B-B14F-4D97-AF65-F5344CB8AC3E}">
        <p14:creationId xmlns:p14="http://schemas.microsoft.com/office/powerpoint/2010/main" val="34186543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29577"/>
            <a:ext cx="7220514" cy="5123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 bwMode="auto">
          <a:xfrm>
            <a:off x="520802" y="1329576"/>
            <a:ext cx="7239264" cy="5123759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8" name="Text Box 164"/>
          <p:cNvSpPr txBox="1">
            <a:spLocks noChangeArrowheads="1"/>
          </p:cNvSpPr>
          <p:nvPr/>
        </p:nvSpPr>
        <p:spPr bwMode="auto">
          <a:xfrm>
            <a:off x="388610" y="836712"/>
            <a:ext cx="42321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de-DE" b="1" dirty="0" smtClean="0">
                <a:solidFill>
                  <a:srgbClr val="244894"/>
                </a:solidFill>
                <a:latin typeface="Arial" charset="0"/>
              </a:rPr>
              <a:t>Neue Version WRRL-Viewer</a:t>
            </a:r>
            <a:endParaRPr lang="de-DE" altLang="de-DE" b="1" dirty="0">
              <a:solidFill>
                <a:srgbClr val="244894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7135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59" y="1124744"/>
            <a:ext cx="6642130" cy="559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64"/>
          <p:cNvSpPr txBox="1">
            <a:spLocks noChangeArrowheads="1"/>
          </p:cNvSpPr>
          <p:nvPr/>
        </p:nvSpPr>
        <p:spPr bwMode="auto">
          <a:xfrm>
            <a:off x="388610" y="836712"/>
            <a:ext cx="42321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de-DE" b="1" dirty="0" smtClean="0">
                <a:solidFill>
                  <a:srgbClr val="244894"/>
                </a:solidFill>
                <a:latin typeface="Arial" charset="0"/>
              </a:rPr>
              <a:t>Neue Version WRRL-Viewer</a:t>
            </a:r>
            <a:endParaRPr lang="de-DE" altLang="de-DE" b="1" dirty="0">
              <a:solidFill>
                <a:srgbClr val="244894"/>
              </a:solidFill>
              <a:latin typeface="Arial" charset="0"/>
            </a:endParaRPr>
          </a:p>
        </p:txBody>
      </p:sp>
      <p:sp>
        <p:nvSpPr>
          <p:cNvPr id="2" name="Abgerundetes Rechteck 1"/>
          <p:cNvSpPr/>
          <p:nvPr/>
        </p:nvSpPr>
        <p:spPr bwMode="auto">
          <a:xfrm>
            <a:off x="2195736" y="5661248"/>
            <a:ext cx="4896544" cy="72008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265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usvorlage_Weber_neu">
  <a:themeElements>
    <a:clrScheme name="Hausvorlage_Weber_neu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Hausvorlage_Weber_ne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Hausvorlage_Weber_neu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usvorlage_Weber_neu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usvorlage_Weber_neu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usvorlage_Weber_neu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usvorlage_Weber_neu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usvorlage_Weber_neu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usvorlage_Weber_neu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Hausvorlage_Weber_neu</Template>
  <TotalTime>0</TotalTime>
  <Words>68</Words>
  <Application>Microsoft Office PowerPoint</Application>
  <PresentationFormat>Bildschirmpräsentation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9</vt:i4>
      </vt:variant>
    </vt:vector>
  </HeadingPairs>
  <TitlesOfParts>
    <vt:vector size="11" baseType="lpstr">
      <vt:lpstr>Hausvorlage_Weber_neu</vt:lpstr>
      <vt:lpstr>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HMULV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weberba</dc:creator>
  <cp:lastModifiedBy>Kaiser, Ulrich (HMUELV)</cp:lastModifiedBy>
  <cp:revision>70</cp:revision>
  <cp:lastPrinted>2015-06-08T07:34:44Z</cp:lastPrinted>
  <dcterms:created xsi:type="dcterms:W3CDTF">2010-01-18T14:42:26Z</dcterms:created>
  <dcterms:modified xsi:type="dcterms:W3CDTF">2016-09-19T12:15:17Z</dcterms:modified>
</cp:coreProperties>
</file>